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343AD-7218-4FE5-B0CE-93E4B02985F3}" type="datetimeFigureOut">
              <a:rPr lang="ko-KR" altLang="en-US" smtClean="0"/>
              <a:pPr/>
              <a:t>2017-06-28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AF402-2F02-459A-9E83-5685B52F4A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 descr="HwTAqy1lu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0" y="3356992"/>
            <a:ext cx="9361040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2800" b="1" cap="none" spc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  <a:p>
            <a:pPr algn="ctr"/>
            <a:endParaRPr lang="en-US" altLang="ko-KR" sz="2000" b="1" cap="none" spc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altLang="ko-KR" sz="28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altLang="ko-KR" sz="2800" b="1" cap="none" spc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altLang="ko-KR" sz="3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ko-KR" sz="20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ko-KR" sz="20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Ø"/>
            </a:pPr>
            <a:endParaRPr lang="ko-KR" altLang="en-US" sz="2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79512" y="188640"/>
            <a:ext cx="8217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ko-K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Healing </a:t>
            </a:r>
            <a:r>
              <a:rPr lang="en-US" altLang="ko-K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Camp</a:t>
            </a:r>
            <a:r>
              <a:rPr lang="en-US" altLang="ko-KR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(</a:t>
            </a:r>
            <a:r>
              <a:rPr lang="ko-KR" altLang="en-US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가정폭력피해여성을 위한 </a:t>
            </a:r>
            <a:r>
              <a:rPr lang="ko-KR" altLang="en-US" sz="1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힐링캠프</a:t>
            </a:r>
            <a:r>
              <a:rPr lang="en-US" altLang="ko-KR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)</a:t>
            </a:r>
            <a:endParaRPr lang="ko-KR" altLang="en-US" sz="1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50" endPos="85000" dir="5400000" sy="-100000" algn="bl" rotWithShape="0"/>
              </a:effectLst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91680" y="1340768"/>
            <a:ext cx="568617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여성이 행복해야 가정이 평안하다</a:t>
            </a:r>
            <a:r>
              <a:rPr lang="en-US" altLang="ko-KR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  <a:endParaRPr lang="ko-KR" altLang="en-US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763688" y="2060848"/>
            <a:ext cx="554510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여성은 가정과 사회의 행복 </a:t>
            </a:r>
            <a:r>
              <a:rPr lang="ko-KR" altLang="en-US" sz="20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주치인이자</a:t>
            </a:r>
            <a:r>
              <a:rPr lang="ko-KR" altLang="en-US" sz="2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en-US" altLang="ko-KR" sz="20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ko-KR" altLang="en-US" sz="2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행복한 가정을 경영하는 최고의 </a:t>
            </a:r>
            <a:r>
              <a:rPr lang="en-US" altLang="ko-KR" sz="2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CEO</a:t>
            </a:r>
          </a:p>
          <a:p>
            <a:pPr algn="ctr"/>
            <a:r>
              <a:rPr lang="ko-KR" altLang="en-US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여성이여</a:t>
            </a:r>
            <a:r>
              <a:rPr lang="en-US" altLang="ko-KR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!! </a:t>
            </a:r>
            <a:r>
              <a:rPr lang="ko-KR" altLang="en-US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삶의 가치를 높이자</a:t>
            </a:r>
            <a:endParaRPr lang="ko-KR" altLang="en-US" sz="2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3356992"/>
            <a:ext cx="422583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캠프기간</a:t>
            </a:r>
            <a:r>
              <a:rPr lang="en-US" altLang="ko-KR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2017.8.26~27(1</a:t>
            </a:r>
            <a:r>
              <a:rPr lang="ko-KR" alt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박</a:t>
            </a:r>
            <a:r>
              <a:rPr lang="en-US" altLang="ko-KR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r>
              <a:rPr lang="ko-KR" alt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일</a:t>
            </a:r>
            <a:r>
              <a:rPr lang="en-US" altLang="ko-KR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캠프장소</a:t>
            </a:r>
            <a:r>
              <a:rPr lang="en-US" altLang="ko-KR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ko-KR" alt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한마음청소년수련원</a:t>
            </a:r>
            <a:endParaRPr lang="en-US" altLang="ko-KR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신청기간</a:t>
            </a:r>
            <a:r>
              <a:rPr lang="en-US" altLang="ko-KR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2017.8.1~8.25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모집인원</a:t>
            </a:r>
            <a:r>
              <a:rPr lang="en-US" altLang="ko-KR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ko-KR" alt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선착순 </a:t>
            </a:r>
            <a:r>
              <a:rPr lang="en-US" altLang="ko-KR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30</a:t>
            </a:r>
            <a:r>
              <a:rPr lang="ko-KR" alt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명</a:t>
            </a:r>
            <a:endParaRPr lang="en-US" altLang="ko-KR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문의 및 신청</a:t>
            </a:r>
            <a:r>
              <a:rPr lang="en-US" altLang="ko-KR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031)551-9976</a:t>
            </a:r>
          </a:p>
          <a:p>
            <a:r>
              <a:rPr lang="en-US" altLang="ko-KR" sz="2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altLang="ko-KR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010-4947-3130</a:t>
            </a:r>
            <a:endParaRPr lang="ko-KR" altLang="en-US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" name="그림 11" descr="가화로고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5796136" y="6021288"/>
            <a:ext cx="358422" cy="3106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" name="TextBox 12"/>
          <p:cNvSpPr txBox="1"/>
          <p:nvPr/>
        </p:nvSpPr>
        <p:spPr>
          <a:xfrm>
            <a:off x="6012160" y="5949280"/>
            <a:ext cx="2915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  </a:t>
            </a:r>
            <a:r>
              <a:rPr lang="ko-KR" altLang="en-US" sz="1600" b="1" dirty="0" smtClean="0"/>
              <a:t>사</a:t>
            </a:r>
            <a:r>
              <a:rPr lang="en-US" altLang="ko-KR" sz="1600" b="1" dirty="0" smtClean="0"/>
              <a:t>)</a:t>
            </a:r>
            <a:r>
              <a:rPr lang="ko-KR" altLang="en-US" sz="1600" b="1" dirty="0" err="1" smtClean="0"/>
              <a:t>가화부설가족상담센터</a:t>
            </a:r>
            <a:endParaRPr lang="ko-KR" altLang="en-US" sz="1600" b="1" dirty="0"/>
          </a:p>
        </p:txBody>
      </p:sp>
      <p:pic>
        <p:nvPicPr>
          <p:cNvPr id="16" name="그림 15" descr="제목 없음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6381328"/>
            <a:ext cx="360040" cy="3275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7" name="TextBox 16"/>
          <p:cNvSpPr txBox="1"/>
          <p:nvPr/>
        </p:nvSpPr>
        <p:spPr>
          <a:xfrm>
            <a:off x="6156176" y="6381328"/>
            <a:ext cx="2987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한국가정법률상담소 구리남양주지부</a:t>
            </a:r>
            <a:endParaRPr lang="ko-KR" altLang="en-US" sz="1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58</Words>
  <Application>Microsoft Office PowerPoint</Application>
  <PresentationFormat>화면 슬라이드 쇼(4:3)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사용자</dc:creator>
  <cp:lastModifiedBy>Windows 사용자</cp:lastModifiedBy>
  <cp:revision>8</cp:revision>
  <dcterms:created xsi:type="dcterms:W3CDTF">2017-06-14T08:55:10Z</dcterms:created>
  <dcterms:modified xsi:type="dcterms:W3CDTF">2017-06-28T06:49:01Z</dcterms:modified>
</cp:coreProperties>
</file>